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609" r:id="rId3"/>
    <p:sldId id="610" r:id="rId4"/>
    <p:sldId id="611" r:id="rId5"/>
    <p:sldId id="364" r:id="rId6"/>
    <p:sldId id="362" r:id="rId7"/>
    <p:sldId id="366" r:id="rId8"/>
    <p:sldId id="606" r:id="rId9"/>
    <p:sldId id="374" r:id="rId10"/>
    <p:sldId id="612" r:id="rId11"/>
    <p:sldId id="365" r:id="rId12"/>
    <p:sldId id="607" r:id="rId13"/>
    <p:sldId id="369" r:id="rId14"/>
    <p:sldId id="608" r:id="rId15"/>
    <p:sldId id="370" r:id="rId16"/>
    <p:sldId id="372" r:id="rId17"/>
    <p:sldId id="614" r:id="rId18"/>
    <p:sldId id="373" r:id="rId19"/>
    <p:sldId id="375" r:id="rId20"/>
    <p:sldId id="613" r:id="rId21"/>
    <p:sldId id="615" r:id="rId22"/>
    <p:sldId id="616" r:id="rId23"/>
    <p:sldId id="618" r:id="rId24"/>
    <p:sldId id="333" r:id="rId25"/>
    <p:sldId id="338" r:id="rId26"/>
    <p:sldId id="342" r:id="rId27"/>
    <p:sldId id="334" r:id="rId28"/>
    <p:sldId id="617" r:id="rId29"/>
    <p:sldId id="619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essional" initials="P" lastIdx="3" clrIdx="0">
    <p:extLst>
      <p:ext uri="{19B8F6BF-5375-455C-9EA6-DF929625EA0E}">
        <p15:presenceInfo xmlns:p15="http://schemas.microsoft.com/office/powerpoint/2012/main" userId="Profession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2"/>
    <a:srgbClr val="F8F8F5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8DA07-F16D-B69B-14A0-7418829B7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B3408F-C035-7F86-E532-B954222B0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C57AC3-650B-F8BF-09C8-C2B4DCF5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5080A7-D173-D34E-D987-E2C0D226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9F0AEA-F271-E44D-94AC-243C2E0D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5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43101-E793-1814-4501-14D47ED3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BDF28E-053E-8207-289B-815750ED3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10BEA8-5DA4-8A74-2DB9-E89C620D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44EB9A-EC5F-78B3-1922-55441952E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BA7CAC-00E8-85DE-A274-DF1FD1A6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14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CE06E1-A559-DC12-8662-7F99C8E10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8BA418-DCB5-B785-79A6-5998ED0DE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71EC3E-DBBD-CD2F-8DC1-BB7902D3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BBC658-E40F-8E05-ABE2-042431F3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F6B605-74F8-AA8D-86C6-78196C1E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12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891F9-3476-AFE5-6F5E-3F6F3495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018E34-1152-017B-392E-EC5AF886F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B264-13E2-2D5F-75D0-68AB7CE5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F410B0-1B06-0F94-EF8F-6FA03AC97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2BC443-9DF8-7811-4F50-DA0939A2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0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B0E42-F26B-36E2-773A-5304DE8E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0D50AC-8755-6F61-DE6D-718C5790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9F538-368E-46C8-6A0B-73E27118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3814CB-16AC-34F1-BD55-C50011C4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2C7843-79DC-CD5D-6D5F-64D2C2E8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5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2D8AA-77C9-6CF3-B23C-060CF9A5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AA2B99-F80E-BA07-D1F9-3C064028A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2856C9-4F89-DF11-6470-C21185733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DFBB0F-B9D7-A90B-517E-16E12B22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C37F6E-1F4C-532F-0447-20BD32FC4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EC7790-8BEB-A53E-96DA-59A20A26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06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9CB15-C3CC-FC8F-4267-77F81CB56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EB9DDC-5705-3392-3A7F-B93CB61E5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E84CF1-DE2E-70BA-ACCD-77EF4A52F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525FDA-E12E-5810-A164-BD0B3009F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3155AC6-2DE0-9644-8874-5C573FD63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30CBA1-E9C4-65D8-3F54-9C4327D3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279D99-E15E-B520-A991-2EC66A29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2153C6-95A4-8AB3-96F5-7545958C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26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13BC6-745F-95A9-F0A9-5D3F011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CD8FD2A-5A7C-06F8-BA11-FEEC2B2A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D2B2300-90F1-8EE1-7A1B-9E065770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84C6DD-ED50-4B35-179E-27063A1D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1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AEB7D92-DC5A-0240-10C9-26EA015D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C8479B-E009-4084-DC5E-8C0C58FD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1C52AC-6679-DDE2-EAB6-B90CA53E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3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D1796-E9D7-5349-C5F0-0F621903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F04D9-CF54-2F53-1E1D-513D11518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66DECA-58B4-D9CA-A32D-E551C2950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3B75B1-5F06-22C7-2744-E67592E6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59913B-8E29-FDEA-AD42-E6C129E2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6341C7-ACF3-27A9-D41E-A81E34A2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69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2B9E6-90A4-8F78-CEE1-18AC161E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34F4B9-4857-D367-1A7E-378A1261D3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5942A2-88A4-A456-BA8F-817EB03F4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534529-81F3-E5CC-F7D5-302D2CBE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B7EC93-E8EE-A4C6-C2D9-F5514772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1F8081-862B-8E61-8D8F-DB05F660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34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CBF59-2F6E-7D92-8A20-0252AACE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722C2E-80F7-9376-442A-D3077DAF0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D304D-BEEF-15F0-D934-036B46455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DAF6ED-B9AA-6C8C-C90F-3CCDC274B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593123-3CF9-7A37-5654-90498C046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35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associative_containers.html#se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ntainer/unordered_se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associative_containers.html#ma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ntainer/unordered_ma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users.cs.northwestern.edu/~riesbeck/programming/c++/stl-summary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XkWuUe9V2I" TargetMode="External"/><Relationship Id="rId2" Type="http://schemas.openxmlformats.org/officeDocument/2006/relationships/hyperlink" Target="https://hackingcpp.com/cpp/std/algorithm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container/arra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sequence_containers.html#vecto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sequence_containers.html#dequ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sequence_containers.html#lis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sequence_containers.html#forward_lis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ntainer/queue" TargetMode="External"/><Relationship Id="rId2" Type="http://schemas.openxmlformats.org/officeDocument/2006/relationships/hyperlink" Target="https://en.cppreference.com/w/cpp/container/st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container/priority_que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BC063-3831-522D-21D8-6B1239819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774" y="944237"/>
            <a:ext cx="10434452" cy="2387600"/>
          </a:xfrm>
        </p:spPr>
        <p:txBody>
          <a:bodyPr>
            <a:normAutofit/>
          </a:bodyPr>
          <a:lstStyle/>
          <a:p>
            <a:r>
              <a:rPr lang="ru-RU" sz="4800" b="1" dirty="0"/>
              <a:t>Алгоритмизация и программирование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5FC3D9-C83F-5AC8-94FD-3ED461655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0788"/>
            <a:ext cx="9144000" cy="1655762"/>
          </a:xfrm>
        </p:spPr>
        <p:txBody>
          <a:bodyPr>
            <a:normAutofit/>
          </a:bodyPr>
          <a:lstStyle/>
          <a:p>
            <a:r>
              <a:rPr lang="ru-RU" sz="3200"/>
              <a:t>Лекция </a:t>
            </a:r>
            <a:r>
              <a:rPr lang="en-US" sz="3200"/>
              <a:t>4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537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Ассоциативные контейнеры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85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1ADB252-8795-E6C0-520E-0A6E8EFB34A0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Ассоциативные контейнеры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D0D783F-3984-DEC7-F7A0-A7EBE7ACF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35" y="119261"/>
            <a:ext cx="10471081" cy="6619479"/>
          </a:xfrm>
        </p:spPr>
      </p:pic>
    </p:spTree>
    <p:extLst>
      <p:ext uri="{BB962C8B-B14F-4D97-AF65-F5344CB8AC3E}">
        <p14:creationId xmlns:p14="http://schemas.microsoft.com/office/powerpoint/2010/main" val="509924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119AA31C-5058-268B-89D9-F0E096F27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" r="-60" b="2597"/>
          <a:stretch/>
        </p:blipFill>
        <p:spPr>
          <a:xfrm>
            <a:off x="1406822" y="1715"/>
            <a:ext cx="10063808" cy="6856285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8036AF4-131B-4DFA-7F49-45B1E62CDE96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std::set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529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374BFE-78AE-5EA4-A388-D9F323E8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/>
          <a:stretch/>
        </p:blipFill>
        <p:spPr>
          <a:xfrm>
            <a:off x="1168763" y="172403"/>
            <a:ext cx="10616475" cy="6513194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417E631-2D7C-ADD6-C32B-268835F61129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unordered_set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3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7AF892-0D3C-EAAA-E0A5-7B4D4503F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"/>
          <a:stretch/>
        </p:blipFill>
        <p:spPr>
          <a:xfrm>
            <a:off x="1172614" y="170657"/>
            <a:ext cx="10570673" cy="6516687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930AA7-4528-326B-E4E5-4026941404EE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std::map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3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A876949-B374-1103-55A6-0ABC7284D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"/>
          <a:stretch/>
        </p:blipFill>
        <p:spPr>
          <a:xfrm>
            <a:off x="1087613" y="116046"/>
            <a:ext cx="10759724" cy="6625909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DD805E-D5F0-4096-6FFE-0541023C320C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unordered_map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1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0C23DC-12CB-08BB-E4EB-DFA80FC7B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9" b="1934"/>
          <a:stretch/>
        </p:blipFill>
        <p:spPr>
          <a:xfrm>
            <a:off x="3462294" y="0"/>
            <a:ext cx="5521116" cy="6876189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2CD7FFC-B6A0-4DC4-444A-983093D407EE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Heap operations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3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Сложность алгоритмов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49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A4BEF259-815C-2CA1-0FB4-1196AD64A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89" y="116633"/>
            <a:ext cx="6624734" cy="6624734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FCFD6EC-F133-457B-F8D3-1B6D0A68F375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/>
              <a:t>Оценка сложности </a:t>
            </a:r>
            <a:r>
              <a:rPr lang="en-US" sz="2800" dirty="0"/>
              <a:t>Big-O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4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35B9BD-A000-F1DC-6DE5-A93A8BA7D1F4}"/>
              </a:ext>
            </a:extLst>
          </p:cNvPr>
          <p:cNvSpPr txBox="1"/>
          <p:nvPr/>
        </p:nvSpPr>
        <p:spPr>
          <a:xfrm>
            <a:off x="1025049" y="6412792"/>
            <a:ext cx="8386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https://users.cs.northwestern.edu/~riesbeck/programming/c++/stl-summary.html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E04C71B-EA25-6681-152F-38DA849A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49" y="950839"/>
            <a:ext cx="10832373" cy="4956322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3F4A2D3-1BE7-EAFB-5489-8EF6788997BE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/>
              <a:t>Оценка сложности для контейнеров </a:t>
            </a:r>
            <a:r>
              <a:rPr lang="en-US" sz="2800" dirty="0"/>
              <a:t>STL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3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Последовательные контейнеры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05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b="1" dirty="0"/>
              <a:t>Лямбда выражения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027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2CD7FFC-B6A0-4DC4-444A-983093D407EE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>
                <a:solidFill>
                  <a:schemeClr val="bg1"/>
                </a:solidFill>
              </a:rPr>
              <a:t>Лямбда выражения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3ACEEA-A8D5-5BFA-3BBE-3CF83B08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1" b="2513"/>
          <a:stretch/>
        </p:blipFill>
        <p:spPr bwMode="auto">
          <a:xfrm>
            <a:off x="999295" y="0"/>
            <a:ext cx="108235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30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2CD7FFC-B6A0-4DC4-444A-983093D407EE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>
                <a:solidFill>
                  <a:schemeClr val="bg1"/>
                </a:solidFill>
              </a:rPr>
              <a:t>Лямбда выражения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4616163-F0FC-5F29-6911-685CF34D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93" y="0"/>
            <a:ext cx="9604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40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b="1" dirty="0"/>
              <a:t>Итераторы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045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AA9400-BB26-B88C-DC7D-CC0DAFCB8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682" y="354562"/>
            <a:ext cx="10683550" cy="6223519"/>
          </a:xfrm>
        </p:spPr>
        <p:txBody>
          <a:bodyPr>
            <a:normAutofit/>
          </a:bodyPr>
          <a:lstStyle/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ru-RU" sz="2000" dirty="0"/>
              <a:t>Итератор — это структура данных, предназначенная, для того чтобы перебирать элементы контейнера (последовательности), при этом не задумываясь, с каким именно контейнером происходит работа. </a:t>
            </a: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ru-RU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ru-RU" sz="2000" dirty="0"/>
              <a:t>Получить итераторы у контейнера можно через: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75000"/>
              <a:tabLst>
                <a:tab pos="457200" algn="l"/>
              </a:tabLst>
            </a:pPr>
            <a:r>
              <a:rPr lang="ru-RU" sz="2000" dirty="0"/>
              <a:t>методы </a:t>
            </a:r>
            <a:r>
              <a:rPr lang="en-US" sz="2000" dirty="0">
                <a:latin typeface="Consolas" panose="020B0609020204030204" pitchFamily="49" charset="0"/>
              </a:rPr>
              <a:t>begin()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>
                <a:latin typeface="Consolas" panose="020B0609020204030204" pitchFamily="49" charset="0"/>
              </a:rPr>
              <a:t>end()</a:t>
            </a:r>
            <a:r>
              <a:rPr lang="en-US" sz="2000" dirty="0"/>
              <a:t>: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75000"/>
              <a:tabLst>
                <a:tab pos="457200" algn="l"/>
              </a:tabLst>
            </a:pPr>
            <a:r>
              <a:rPr lang="ru-R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одноимённые функции: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(array);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75000"/>
              <a:tabLst>
                <a:tab pos="457200" algn="l"/>
              </a:tabLst>
            </a:pPr>
            <a:endParaRPr lang="ru-RU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75000"/>
              <a:buNone/>
              <a:tabLst>
                <a:tab pos="457200" algn="l"/>
              </a:tabLst>
            </a:pPr>
            <a:r>
              <a:rPr lang="ru-RU" sz="2000" dirty="0"/>
              <a:t>Чтобы ходить по контейнеру в обратном направлении используются реверс-итераторы: </a:t>
            </a:r>
            <a:r>
              <a:rPr lang="en-US" sz="2000" dirty="0" err="1"/>
              <a:t>r</a:t>
            </a:r>
            <a:r>
              <a:rPr lang="en-US" sz="2000" dirty="0" err="1">
                <a:latin typeface="Consolas" panose="020B0609020204030204" pitchFamily="49" charset="0"/>
              </a:rPr>
              <a:t>begin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r</a:t>
            </a:r>
            <a:r>
              <a:rPr lang="en-US" sz="2000" dirty="0">
                <a:latin typeface="Consolas" panose="020B0609020204030204" pitchFamily="49" charset="0"/>
              </a:rPr>
              <a:t>end(). </a:t>
            </a:r>
            <a:endParaRPr lang="ru-RU" sz="20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C6E5278-56A2-1490-9566-67C216074BDA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Итераторы (начало)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92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8BC28F44-9F9B-0AC4-5955-AC5E54742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769"/>
          <a:stretch/>
        </p:blipFill>
        <p:spPr>
          <a:xfrm>
            <a:off x="2107084" y="944217"/>
            <a:ext cx="8316486" cy="4726711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14F5D94-4AAA-9B51-25E2-8CB796C6D0C0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Итераторы на примере </a:t>
            </a:r>
            <a:r>
              <a:rPr lang="en-US" sz="3600" dirty="0"/>
              <a:t>vector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35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E76AD68B-F8DB-FD62-ED17-AC895737B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1210" y="739326"/>
            <a:ext cx="7226290" cy="5379348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84E40C1-4EA2-FDB0-2E39-0682E2C10AFB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Итераторы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946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AA9400-BB26-B88C-DC7D-CC0DAFCB8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1ACA27-3297-9A02-64F3-7A49FA5A0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3611" y="1595535"/>
            <a:ext cx="8639288" cy="366693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531C51-FDBD-589F-D704-A7FF5A881F75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Реверс итераторы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81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b="1" dirty="0"/>
              <a:t>Стандартные алгоритмы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571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AA9400-BB26-B88C-DC7D-CC0DAFCB8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ru-RU" sz="20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531C51-FDBD-589F-D704-A7FF5A881F75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>
                <a:solidFill>
                  <a:schemeClr val="bg1"/>
                </a:solidFill>
              </a:rPr>
              <a:t>Обзор стандартных алгоритмов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D989984F-29EB-03CC-74B0-FE5A96810734}"/>
              </a:ext>
            </a:extLst>
          </p:cNvPr>
          <p:cNvSpPr txBox="1">
            <a:spLocks/>
          </p:cNvSpPr>
          <p:nvPr/>
        </p:nvSpPr>
        <p:spPr>
          <a:xfrm>
            <a:off x="1091682" y="354562"/>
            <a:ext cx="10683550" cy="6223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ts val="1000"/>
              <a:buFont typeface="Arial" panose="020B0604020202020204" pitchFamily="34" charset="0"/>
              <a:buNone/>
              <a:tabLst>
                <a:tab pos="457200" algn="l"/>
              </a:tabLst>
            </a:pPr>
            <a:r>
              <a:rPr lang="ru-RU" sz="2000" dirty="0"/>
              <a:t>Шпаргалки по стандартным алгоритмам: </a:t>
            </a:r>
            <a:r>
              <a:rPr lang="en-US" sz="2000" dirty="0">
                <a:hlinkClick r:id="rId2"/>
              </a:rPr>
              <a:t>https://hackingcpp.com/cpp/std/algorithms.html</a:t>
            </a:r>
            <a:endParaRPr lang="ru-RU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000"/>
              <a:buFont typeface="Arial" panose="020B0604020202020204" pitchFamily="34" charset="0"/>
              <a:buNone/>
              <a:tabLst>
                <a:tab pos="457200" algn="l"/>
              </a:tabLst>
            </a:pPr>
            <a:r>
              <a:rPr lang="en-US" sz="2000" dirty="0"/>
              <a:t>105 STL Algorithms in Less Than an Hour</a:t>
            </a:r>
            <a:r>
              <a:rPr lang="ru-RU" sz="2000" dirty="0"/>
              <a:t>: </a:t>
            </a:r>
            <a:r>
              <a:rPr lang="en-US" sz="2000" dirty="0">
                <a:hlinkClick r:id="rId3"/>
              </a:rPr>
              <a:t>https://youtu.be/bXkWuUe9V2I</a:t>
            </a:r>
            <a:endParaRPr lang="ru-RU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000"/>
              <a:buFont typeface="Arial" panose="020B0604020202020204" pitchFamily="34" charset="0"/>
              <a:buNone/>
              <a:tabLst>
                <a:tab pos="457200" algn="l"/>
              </a:tabLst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522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210F668-9763-3442-6F76-E92DDA75E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8" b="5013"/>
          <a:stretch/>
        </p:blipFill>
        <p:spPr>
          <a:xfrm>
            <a:off x="1055731" y="0"/>
            <a:ext cx="10785388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0" y="0"/>
            <a:ext cx="720000" cy="6858000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 anchorCtr="1">
            <a:noAutofit/>
          </a:bodyPr>
          <a:lstStyle/>
          <a:p>
            <a:pPr algn="ctr"/>
            <a:r>
              <a:rPr lang="ru-RU" sz="3600" dirty="0"/>
              <a:t>Последовательные контейнеры</a:t>
            </a:r>
          </a:p>
        </p:txBody>
      </p:sp>
    </p:spTree>
    <p:extLst>
      <p:ext uri="{BB962C8B-B14F-4D97-AF65-F5344CB8AC3E}">
        <p14:creationId xmlns:p14="http://schemas.microsoft.com/office/powerpoint/2010/main" val="180199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08018D5-B017-21A7-630E-68435AD47222}"/>
              </a:ext>
            </a:extLst>
          </p:cNvPr>
          <p:cNvSpPr txBox="1">
            <a:spLocks/>
          </p:cNvSpPr>
          <p:nvPr/>
        </p:nvSpPr>
        <p:spPr>
          <a:xfrm rot="5400000" flipH="1">
            <a:off x="5736000" y="-5740400"/>
            <a:ext cx="720000" cy="12192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std::array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9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A6A5CD-55A3-EC1E-F6C9-CF4138CE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14" y="0"/>
            <a:ext cx="959167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D6B150-E527-1B4A-91B7-41C88A61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0" y="0"/>
            <a:ext cx="720000" cy="6858000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 anchorCtr="1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std::vector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97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10944CFA-0F2E-DC8E-26AB-54DDA237A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0" b="2578"/>
          <a:stretch/>
        </p:blipFill>
        <p:spPr>
          <a:xfrm>
            <a:off x="984618" y="0"/>
            <a:ext cx="10965575" cy="6858000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6853F71-F442-7F5E-FD85-7166DD1B305D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deque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56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07CD3D-DBA8-CA80-DF1C-C549FFA9E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57" y="81660"/>
            <a:ext cx="10340494" cy="6694681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8293705-40C5-7640-B697-49F95B0132E7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9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1F94105-3DD0-C31F-C838-D80F27294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08" y="92283"/>
            <a:ext cx="10314842" cy="6673435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C3DF711-7F07-D37F-D505-62E315E33166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forward</a:t>
            </a:r>
            <a:r>
              <a:rPr lang="ru-RU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52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F7B348-9EA3-CDA8-5009-D0D5D23B02C6}"/>
              </a:ext>
            </a:extLst>
          </p:cNvPr>
          <p:cNvSpPr txBox="1">
            <a:spLocks/>
          </p:cNvSpPr>
          <p:nvPr/>
        </p:nvSpPr>
        <p:spPr>
          <a:xfrm rot="5400000" flipH="1">
            <a:off x="6102712" y="-5369288"/>
            <a:ext cx="720000" cy="114585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std::stack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1D3FC52-713E-48AA-739B-3E1BE7190BB1}"/>
              </a:ext>
            </a:extLst>
          </p:cNvPr>
          <p:cNvSpPr txBox="1">
            <a:spLocks/>
          </p:cNvSpPr>
          <p:nvPr/>
        </p:nvSpPr>
        <p:spPr>
          <a:xfrm rot="5400000" flipH="1">
            <a:off x="6102712" y="-4604338"/>
            <a:ext cx="720000" cy="114585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std::queue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71D9DBF-3E76-B614-B732-03FF50F19748}"/>
              </a:ext>
            </a:extLst>
          </p:cNvPr>
          <p:cNvSpPr txBox="1">
            <a:spLocks/>
          </p:cNvSpPr>
          <p:nvPr/>
        </p:nvSpPr>
        <p:spPr>
          <a:xfrm rot="5400000" flipH="1">
            <a:off x="6102712" y="-3839387"/>
            <a:ext cx="720000" cy="1145857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</a:t>
            </a:r>
            <a:r>
              <a:rPr lang="en-US" sz="36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priority_queue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0BC58CA-A3FA-6060-C15D-37A8F5C47C73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>
                <a:solidFill>
                  <a:schemeClr val="bg1"/>
                </a:solidFill>
              </a:rPr>
              <a:t>Контейнеры адаптеры</a:t>
            </a:r>
          </a:p>
        </p:txBody>
      </p:sp>
    </p:spTree>
    <p:extLst>
      <p:ext uri="{BB962C8B-B14F-4D97-AF65-F5344CB8AC3E}">
        <p14:creationId xmlns:p14="http://schemas.microsoft.com/office/powerpoint/2010/main" val="16098724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</TotalTime>
  <Words>205</Words>
  <Application>Microsoft Office PowerPoint</Application>
  <PresentationFormat>Широкоэкранный</PresentationFormat>
  <Paragraphs>53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Тема Office</vt:lpstr>
      <vt:lpstr>Алгоритмизация и программирование</vt:lpstr>
      <vt:lpstr>Последовательные контейнеры</vt:lpstr>
      <vt:lpstr>Последовательные контейнеры</vt:lpstr>
      <vt:lpstr>Презентация PowerPoint</vt:lpstr>
      <vt:lpstr>std::vector</vt:lpstr>
      <vt:lpstr>Презентация PowerPoint</vt:lpstr>
      <vt:lpstr>Презентация PowerPoint</vt:lpstr>
      <vt:lpstr>Презентация PowerPoint</vt:lpstr>
      <vt:lpstr>Презентация PowerPoint</vt:lpstr>
      <vt:lpstr>Ассоциативные контейнеры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Сложность алгоритмов</vt:lpstr>
      <vt:lpstr>Презентация PowerPoint</vt:lpstr>
      <vt:lpstr>Презентация PowerPoint</vt:lpstr>
      <vt:lpstr>Лямбда выражения</vt:lpstr>
      <vt:lpstr>Презентация PowerPoint</vt:lpstr>
      <vt:lpstr>Презентация PowerPoint</vt:lpstr>
      <vt:lpstr>Итераторы</vt:lpstr>
      <vt:lpstr>Презентация PowerPoint</vt:lpstr>
      <vt:lpstr>Презентация PowerPoint</vt:lpstr>
      <vt:lpstr>Презентация PowerPoint</vt:lpstr>
      <vt:lpstr>Презентация PowerPoint</vt:lpstr>
      <vt:lpstr>Стандартные алгоритмы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Professional</dc:creator>
  <cp:lastModifiedBy>Professional</cp:lastModifiedBy>
  <cp:revision>166</cp:revision>
  <dcterms:created xsi:type="dcterms:W3CDTF">2022-09-17T16:00:43Z</dcterms:created>
  <dcterms:modified xsi:type="dcterms:W3CDTF">2023-02-07T09:33:34Z</dcterms:modified>
</cp:coreProperties>
</file>